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</p:sldMasterIdLst>
  <p:notesMasterIdLst>
    <p:notesMasterId r:id="rId10"/>
  </p:notesMasterIdLst>
  <p:handoutMasterIdLst>
    <p:handoutMasterId r:id="rId11"/>
  </p:handoutMasterIdLst>
  <p:sldIdLst>
    <p:sldId id="385" r:id="rId3"/>
    <p:sldId id="389" r:id="rId4"/>
    <p:sldId id="400" r:id="rId5"/>
    <p:sldId id="384" r:id="rId6"/>
    <p:sldId id="398" r:id="rId7"/>
    <p:sldId id="394" r:id="rId8"/>
    <p:sldId id="383" r:id="rId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538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9839" autoAdjust="0"/>
  </p:normalViewPr>
  <p:slideViewPr>
    <p:cSldViewPr>
      <p:cViewPr varScale="1">
        <p:scale>
          <a:sx n="68" d="100"/>
          <a:sy n="68" d="100"/>
        </p:scale>
        <p:origin x="18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6DBEE-91C8-B144-91AF-308A1CD62116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A0E32-74B7-8A46-A133-6E127F1A6F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8797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9EE6F-673C-4839-8F57-F29DC0CA408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A1635-25A4-4BA5-AD8E-7132EE932A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33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Standardbild – högerklicka och skapa dubblettbild av denna för att skapa fler bilder.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A1635-25A4-4BA5-AD8E-7132EE932AD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41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Standardbild – högerklicka och skapa dubblettbild av denna för att skapa fler bilder.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1635-25A4-4BA5-AD8E-7132EE932AD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1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Standardbild – högerklicka och skapa dubblettbild av denna för att skapa fler bilder.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A1635-25A4-4BA5-AD8E-7132EE932AD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90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Standardbild – högerklicka och skapa dubblettbild av denna för att skapa fler bilder.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1635-25A4-4BA5-AD8E-7132EE932AD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4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Standardbild – högerklicka och skapa dubblettbild av denna för att skapa fler bilder.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A1635-25A4-4BA5-AD8E-7132EE932AD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47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35696" y="404665"/>
            <a:ext cx="6984776" cy="72008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0066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136904" cy="4176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76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bre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0" y="1196975"/>
            <a:ext cx="9144000" cy="4824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09535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04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96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88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265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67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892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01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93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584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921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723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67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2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8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6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8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D863E-A294-4C82-9759-7F0E12DAF879}" type="datetimeFigureOut">
              <a:rPr lang="sv-SE" smtClean="0">
                <a:solidFill>
                  <a:prstClr val="black"/>
                </a:solidFill>
              </a:rPr>
              <a:pPr/>
              <a:t>2022-06-30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8D706-74BA-46A4-BE0A-56310E3737B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9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76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D6D0-9340-4136-B5DF-A3C01D9D7542}" type="datetimeFigureOut">
              <a:rPr lang="sv-SE" smtClean="0"/>
              <a:t>2022-06-30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9688A-E22F-4CDD-944F-D7F7B8ABDC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5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914C906-5BAA-4B92-ADD4-378D91FBFF5D}"/>
              </a:ext>
            </a:extLst>
          </p:cNvPr>
          <p:cNvSpPr/>
          <p:nvPr/>
        </p:nvSpPr>
        <p:spPr>
          <a:xfrm>
            <a:off x="-18510" y="719547"/>
            <a:ext cx="6975775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8000">
                <a:schemeClr val="bg1"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8DEE489-618F-47C6-860C-2EE575C7FDEE}"/>
              </a:ext>
            </a:extLst>
          </p:cNvPr>
          <p:cNvSpPr txBox="1"/>
          <p:nvPr/>
        </p:nvSpPr>
        <p:spPr>
          <a:xfrm>
            <a:off x="296525" y="756421"/>
            <a:ext cx="760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rgbClr val="00669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 förnyelse i Alvarsdal 2022-23</a:t>
            </a:r>
          </a:p>
        </p:txBody>
      </p:sp>
    </p:spTree>
    <p:extLst>
      <p:ext uri="{BB962C8B-B14F-4D97-AF65-F5344CB8AC3E}">
        <p14:creationId xmlns:p14="http://schemas.microsoft.com/office/powerpoint/2010/main" val="277540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83568" y="1268760"/>
            <a:ext cx="79928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sv-SE" sz="4400" b="1" dirty="0"/>
              <a:t>	</a:t>
            </a:r>
            <a:r>
              <a:rPr lang="sv-SE" sz="4400" b="1" u="sng" dirty="0"/>
              <a:t>Dagordning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Presentation av deltagare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Genomgång av projektet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Genomgång av kartunderlag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Frågor</a:t>
            </a:r>
          </a:p>
          <a:p>
            <a:pPr marL="0" lvl="1">
              <a:defRPr/>
            </a:pPr>
            <a:endParaRPr lang="sv-SE" dirty="0">
              <a:solidFill>
                <a:srgbClr val="006699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83568" y="40223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>
                <a:solidFill>
                  <a:srgbClr val="00669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 förnyelse i Alvarsdal 2022-23</a:t>
            </a:r>
            <a:endParaRPr lang="sv-SE" sz="3600" dirty="0">
              <a:solidFill>
                <a:srgbClr val="006699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83568" y="1268760"/>
            <a:ext cx="79928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0" u="sng" strike="noStrike" kern="1200" cap="none" spc="0" normalizeH="0" baseline="0" noProof="0" dirty="0">
              <a:ln>
                <a:noFill/>
              </a:ln>
              <a:solidFill>
                <a:srgbClr val="0070A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</a:t>
            </a:r>
            <a:r>
              <a:rPr kumimoji="0" lang="sv-SE" sz="1800" b="0" i="0" u="none" strike="noStrike" kern="1200" cap="none" spc="0" normalizeH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ingenjör Fredrik Lindgren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noProof="0" dirty="0">
                <a:solidFill>
                  <a:srgbClr val="006699"/>
                </a:solidFill>
                <a:latin typeface="Calibri"/>
              </a:rPr>
              <a:t>E-post. </a:t>
            </a:r>
            <a:r>
              <a:rPr lang="sv-SE" dirty="0">
                <a:solidFill>
                  <a:srgbClr val="006699"/>
                </a:solidFill>
                <a:latin typeface="Calibri"/>
              </a:rPr>
              <a:t>f</a:t>
            </a:r>
            <a:r>
              <a:rPr lang="sv-SE" noProof="0" dirty="0">
                <a:solidFill>
                  <a:srgbClr val="006699"/>
                </a:solidFill>
                <a:latin typeface="Calibri"/>
                <a:hlinkClick r:id="rId4"/>
              </a:rPr>
              <a:t>redrik.lindgren@borgholmenergi.se</a:t>
            </a:r>
            <a:endParaRPr lang="sv-SE" noProof="0" dirty="0">
              <a:solidFill>
                <a:srgbClr val="006699"/>
              </a:solidFill>
              <a:latin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0485-883 18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rgbClr val="006699"/>
              </a:solidFill>
              <a:latin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Projektledare Andreas Thordsson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6699"/>
                </a:solidFill>
                <a:latin typeface="Calibri"/>
              </a:rPr>
              <a:t>E-post. </a:t>
            </a:r>
            <a:r>
              <a:rPr lang="sv-SE" dirty="0">
                <a:solidFill>
                  <a:srgbClr val="006699"/>
                </a:solidFill>
                <a:latin typeface="Calibri"/>
                <a:hlinkClick r:id="rId5"/>
              </a:rPr>
              <a:t>andreas.thordsson@borgholmenergi.se</a:t>
            </a:r>
            <a:endParaRPr lang="sv-SE" dirty="0">
              <a:solidFill>
                <a:srgbClr val="006699"/>
              </a:solidFill>
              <a:latin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0485-883 25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83568" y="40223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 förnyelse i Alvarsdal 2022-23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3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683568" y="46997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>
                <a:solidFill>
                  <a:srgbClr val="00669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 förnyelse i Alvarsdal 2022-23</a:t>
            </a:r>
            <a:endParaRPr lang="sv-SE" sz="3600" dirty="0">
              <a:solidFill>
                <a:srgbClr val="006699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43430C0-D696-4C66-97AD-29D0CE1A406D}"/>
              </a:ext>
            </a:extLst>
          </p:cNvPr>
          <p:cNvSpPr txBox="1"/>
          <p:nvPr/>
        </p:nvSpPr>
        <p:spPr>
          <a:xfrm>
            <a:off x="689653" y="1340768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6699"/>
                </a:solidFill>
              </a:rPr>
              <a:t>VA ledningsnätet i Alvarsdal har idag driftproblem med inläckage och återkommande flödesproblem. Ledningsnätet behöver därför förnyas. </a:t>
            </a:r>
          </a:p>
          <a:p>
            <a:r>
              <a:rPr lang="sv-SE" dirty="0">
                <a:solidFill>
                  <a:srgbClr val="006699"/>
                </a:solidFill>
              </a:rPr>
              <a:t>Ledningsnätet ligger idag otillgängligt mellan fastigheterna och angränsar till naturskyddsområdet.</a:t>
            </a:r>
          </a:p>
          <a:p>
            <a:endParaRPr lang="sv-SE" dirty="0">
              <a:solidFill>
                <a:srgbClr val="006699"/>
              </a:solidFill>
            </a:endParaRPr>
          </a:p>
          <a:p>
            <a:r>
              <a:rPr lang="sv-SE" dirty="0"/>
              <a:t>I projektet så förbereds även en framtida anslutning av </a:t>
            </a:r>
            <a:r>
              <a:rPr lang="sv-SE" dirty="0" err="1"/>
              <a:t>Karås</a:t>
            </a:r>
            <a:r>
              <a:rPr lang="sv-SE" dirty="0"/>
              <a:t> och Sörby.</a:t>
            </a:r>
          </a:p>
          <a:p>
            <a:endParaRPr lang="sv-SE" dirty="0"/>
          </a:p>
          <a:p>
            <a:r>
              <a:rPr lang="sv-SE" dirty="0"/>
              <a:t>Projektet räknar vi med att påbörja under hösten 2022 och beräknas att vara färdigt under sommaren 2023.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08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83568" y="126876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Kartbild över planerad ledningsdragning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83568" y="402237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 förnyelse i Alvarsdal 2022-23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latshållare för innehåll 8" descr="En bild som visar karta&#10;&#10;Automatiskt genererad beskrivning">
            <a:extLst>
              <a:ext uri="{FF2B5EF4-FFF2-40B4-BE49-F238E27FC236}">
                <a16:creationId xmlns:a16="http://schemas.microsoft.com/office/drawing/2014/main" id="{A7431858-1860-4A9D-83CA-04E9CB94F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7840"/>
            <a:ext cx="6408712" cy="45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689652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>
                <a:solidFill>
                  <a:srgbClr val="006699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VA förnyelse i Alvarsdal 2022-23</a:t>
            </a:r>
            <a:endParaRPr lang="sv-SE" sz="3600" dirty="0">
              <a:solidFill>
                <a:srgbClr val="006699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43430C0-D696-4C66-97AD-29D0CE1A406D}"/>
              </a:ext>
            </a:extLst>
          </p:cNvPr>
          <p:cNvSpPr txBox="1"/>
          <p:nvPr/>
        </p:nvSpPr>
        <p:spPr>
          <a:xfrm>
            <a:off x="3923928" y="2708920"/>
            <a:ext cx="144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Frågor?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30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1547664" y="2780928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Har ni några frågor efter presentations slut så tveka inte att ta kontakt med oss!</a:t>
            </a:r>
          </a:p>
          <a:p>
            <a:endParaRPr lang="sv-SE" sz="2100" dirty="0"/>
          </a:p>
          <a:p>
            <a:r>
              <a:rPr lang="sv-SE" sz="2100" dirty="0"/>
              <a:t>Telefon		0485-883 00</a:t>
            </a:r>
          </a:p>
          <a:p>
            <a:r>
              <a:rPr lang="sv-SE" sz="2100" dirty="0"/>
              <a:t>E-post		info@borgholmenergi.se</a:t>
            </a:r>
          </a:p>
          <a:p>
            <a:r>
              <a:rPr lang="sv-SE" sz="2100" dirty="0"/>
              <a:t>Hemsida	borgholmenergi.se</a:t>
            </a:r>
            <a:endParaRPr lang="sv-SE" sz="2100" baseline="30000" dirty="0"/>
          </a:p>
        </p:txBody>
      </p:sp>
    </p:spTree>
    <p:extLst>
      <p:ext uri="{BB962C8B-B14F-4D97-AF65-F5344CB8AC3E}">
        <p14:creationId xmlns:p14="http://schemas.microsoft.com/office/powerpoint/2010/main" val="3890022472"/>
      </p:ext>
    </p:extLst>
  </p:cSld>
  <p:clrMapOvr>
    <a:masterClrMapping/>
  </p:clrMapOvr>
</p:sld>
</file>

<file path=ppt/theme/theme1.xml><?xml version="1.0" encoding="utf-8"?>
<a:theme xmlns:a="http://schemas.openxmlformats.org/drawingml/2006/main" name="BEAB2018">
  <a:themeElements>
    <a:clrScheme name="BEAB">
      <a:dk1>
        <a:srgbClr val="0070A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8537</TotalTime>
  <Words>250</Words>
  <Application>Microsoft Office PowerPoint</Application>
  <PresentationFormat>Bildspel på skärmen (4:3)</PresentationFormat>
  <Paragraphs>42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BEAB2018</vt:lpstr>
      <vt:lpstr>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Borgholms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Persson</dc:creator>
  <cp:lastModifiedBy>Fredrik Lindgren</cp:lastModifiedBy>
  <cp:revision>313</cp:revision>
  <cp:lastPrinted>2017-03-28T18:50:06Z</cp:lastPrinted>
  <dcterms:created xsi:type="dcterms:W3CDTF">2015-12-10T12:12:32Z</dcterms:created>
  <dcterms:modified xsi:type="dcterms:W3CDTF">2022-06-30T07:40:27Z</dcterms:modified>
</cp:coreProperties>
</file>